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97" d="100"/>
          <a:sy n="97" d="100"/>
        </p:scale>
        <p:origin x="16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6/18/2020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a:hlinkClick r:id="rId3"/>
              </a:rPr>
              <a:t>https://security.stackexchange.com/questions/73114/authenticated-diffie-hellman-key-exchange</a:t>
            </a: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let Alice and Bob share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r>
                  <a:rPr lang="en-SE" sz="2250" dirty="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a:solidFill>
                      <a:schemeClr val="dk1"/>
                    </a:solidFill>
                  </a:rPr>
                  <a:t> </a:t>
                </a:r>
                <a:r>
                  <a:rPr lang="en-US" altLang="zh-CN" sz="2250" dirty="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a:t>
                </a:r>
                <a:r>
                  <a:rPr lang="en-SE" sz="2250" dirty="0">
                    <a:solidFill>
                      <a:schemeClr val="dk1"/>
                    </a:solidFill>
                  </a:rPr>
                  <a:t> </a:t>
                </a:r>
                <a:r>
                  <a:rPr lang="en-US" sz="2250" dirty="0">
                    <a:solidFill>
                      <a:schemeClr val="dk1"/>
                    </a:solidFill>
                  </a:rPr>
                  <a:t>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a:solidFill>
                      <a:schemeClr val="dk1"/>
                    </a:solidFill>
                  </a:rPr>
                  <a:t> are sent as plaintext.</a:t>
                </a:r>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SE" dirty="0"/>
              <a:t>Recall</a:t>
            </a:r>
            <a:r>
              <a:rPr lang="en-US" dirty="0"/>
              <a:t>: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77500" lnSpcReduction="2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altLang="zh-CN" dirty="0"/>
              <a:t>In order for Bob and Alice to establish a session key, the KDC must be on</a:t>
            </a:r>
            <a:r>
              <a:rPr lang="en-SE" altLang="zh-CN" dirty="0"/>
              <a:t>-</a:t>
            </a:r>
            <a:r>
              <a:rPr lang="en-US" altLang="zh-CN" dirty="0"/>
              <a:t>line.</a:t>
            </a:r>
            <a:endParaRPr lang="en-US" dirty="0"/>
          </a:p>
          <a:p>
            <a:pPr marL="971550" lvl="1" indent="-514350">
              <a:buFont typeface="+mj-lt"/>
              <a:buAutoNum type="alphaUcPeriod"/>
            </a:pPr>
            <a:r>
              <a:rPr lang="en-US" dirty="0"/>
              <a:t>Signing the message exchanges in Diffie-Hellman eliminates the man-in-the-middle attack.</a:t>
            </a:r>
          </a:p>
          <a:p>
            <a:r>
              <a:rPr lang="en-US" dirty="0"/>
              <a:t>ANS: A, B, C, E</a:t>
            </a:r>
            <a:r>
              <a:rPr lang="en-SE" dirty="0"/>
              <a:t>, F.</a:t>
            </a:r>
            <a:endParaRPr lang="en-US" dirty="0"/>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r>
              <a:rPr lang="en-SE" sz="2250" dirty="0">
                <a:solidFill>
                  <a:schemeClr val="dk1"/>
                </a:solidFill>
              </a:rPr>
              <a:t> by the device manufacturer</a:t>
            </a:r>
            <a:endParaRPr lang="en-US" sz="2250" dirty="0">
              <a:solidFill>
                <a:schemeClr val="dk1"/>
              </a:solidFill>
            </a:endParaRP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115616" y="383000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77510"/>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77510"/>
              </a:xfrm>
              <a:blipFill>
                <a:blip r:embed="rId3"/>
                <a:stretch>
                  <a:fillRect l="-71" t="-1907" r="-427"/>
                </a:stretch>
              </a:blipFill>
            </p:spPr>
            <p:txBody>
              <a:bodyPr/>
              <a:lstStyle/>
              <a:p>
                <a:r>
                  <a:rPr lang="zh-CN" altLang="en-US">
                    <a:noFill/>
                  </a:rPr>
                  <a:t> </a:t>
                </a:r>
              </a:p>
            </p:txBody>
          </p:sp>
        </mc:Fallback>
      </mc:AlternateContent>
      <p:pic>
        <p:nvPicPr>
          <p:cNvPr id="234" name="Shape 234"/>
          <p:cNvPicPr preferRelativeResize="0"/>
          <p:nvPr/>
        </p:nvPicPr>
        <p:blipFill>
          <a:blip r:embed="rId4">
            <a:alphaModFix/>
          </a:blip>
          <a:stretch>
            <a:fillRect/>
          </a:stretch>
        </p:blipFill>
        <p:spPr>
          <a:xfrm>
            <a:off x="1440591" y="3973136"/>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a:t>
                </a:r>
                <a:r>
                  <a:rPr lang="en-SE">
                    <a:solidFill>
                      <a:schemeClr val="dk1"/>
                    </a:solidFill>
                  </a:rPr>
                  <a:t> (Steps 1-3)</a:t>
                </a:r>
                <a:r>
                  <a:rPr lang="en-US" dirty="0">
                    <a:solidFill>
                      <a:schemeClr val="dk1"/>
                    </a:solidFill>
                  </a:rPr>
                  <a:t>,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a:t>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p>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47365</TotalTime>
  <Words>6217</Words>
  <Application>Microsoft Office PowerPoint</Application>
  <PresentationFormat>全屏显示(4:3)</PresentationFormat>
  <Paragraphs>333</Paragraphs>
  <Slides>30</Slides>
  <Notes>29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Recall: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Admin</cp:lastModifiedBy>
  <cp:revision>356</cp:revision>
  <dcterms:created xsi:type="dcterms:W3CDTF">2014-08-18T03:27:50Z</dcterms:created>
  <dcterms:modified xsi:type="dcterms:W3CDTF">2020-06-18T02:09:51Z</dcterms:modified>
</cp:coreProperties>
</file>